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35" autoAdjust="0"/>
    <p:restoredTop sz="86385" autoAdjust="0"/>
  </p:normalViewPr>
  <p:slideViewPr>
    <p:cSldViewPr snapToGrid="0">
      <p:cViewPr>
        <p:scale>
          <a:sx n="20" d="100"/>
          <a:sy n="20" d="100"/>
        </p:scale>
        <p:origin x="1608" y="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28-4738-944F-DE1C2DEE73B5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Série 2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28-4738-944F-DE1C2DEE73B5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Série 3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28-4738-944F-DE1C2DEE7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386432"/>
        <c:axId val="90387968"/>
        <c:axId val="0"/>
      </c:bar3DChart>
      <c:catAx>
        <c:axId val="90386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pt-BR"/>
          </a:p>
        </c:txPr>
        <c:crossAx val="90387968"/>
        <c:crosses val="autoZero"/>
        <c:auto val="1"/>
        <c:lblAlgn val="ctr"/>
        <c:lblOffset val="100"/>
        <c:noMultiLvlLbl val="0"/>
      </c:catAx>
      <c:valAx>
        <c:axId val="903879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pt-BR"/>
          </a:p>
        </c:txPr>
        <c:crossAx val="903864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800"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37E05-35F8-4AFE-AC84-47AA1F3AFD71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C7C43-28F5-4329-A9BE-EF0FD8B936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5140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A45A1-D42A-4EB1-A8DF-1F48FF77A263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A5E34-99DE-4E0A-B428-8BBB037D9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63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B34D-EDED-4402-94C0-DDE9DA359073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6963-13AD-4C32-B4F1-68F59576C9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63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B34D-EDED-4402-94C0-DDE9DA359073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6963-13AD-4C32-B4F1-68F59576C9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40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B34D-EDED-4402-94C0-DDE9DA359073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6963-13AD-4C32-B4F1-68F59576C9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70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B34D-EDED-4402-94C0-DDE9DA359073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6963-13AD-4C32-B4F1-68F59576C9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16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B34D-EDED-4402-94C0-DDE9DA359073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6963-13AD-4C32-B4F1-68F59576C9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627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B34D-EDED-4402-94C0-DDE9DA359073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6963-13AD-4C32-B4F1-68F59576C9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26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B34D-EDED-4402-94C0-DDE9DA359073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6963-13AD-4C32-B4F1-68F59576C9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0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4B34D-EDED-4402-94C0-DDE9DA359073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6963-13AD-4C32-B4F1-68F59576C9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431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4B34D-EDED-4402-94C0-DDE9DA359073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86963-13AD-4C32-B4F1-68F59576C9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88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r 15"/>
          <p:cNvGrpSpPr/>
          <p:nvPr/>
        </p:nvGrpSpPr>
        <p:grpSpPr>
          <a:xfrm>
            <a:off x="0" y="-16612"/>
            <a:ext cx="32473205" cy="4166371"/>
            <a:chOff x="0" y="79640"/>
            <a:chExt cx="32473205" cy="4166371"/>
          </a:xfrm>
        </p:grpSpPr>
        <p:sp>
          <p:nvSpPr>
            <p:cNvPr id="13" name="Retângulo 12"/>
            <p:cNvSpPr/>
            <p:nvPr/>
          </p:nvSpPr>
          <p:spPr>
            <a:xfrm>
              <a:off x="0" y="79640"/>
              <a:ext cx="32473205" cy="416637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678" b="21293"/>
            <a:stretch/>
          </p:blipFill>
          <p:spPr>
            <a:xfrm>
              <a:off x="25916757" y="268996"/>
              <a:ext cx="6516554" cy="3977015"/>
            </a:xfrm>
            <a:prstGeom prst="rect">
              <a:avLst/>
            </a:prstGeom>
          </p:spPr>
        </p:pic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271" y="949553"/>
              <a:ext cx="10081944" cy="2171034"/>
            </a:xfrm>
            <a:prstGeom prst="rect">
              <a:avLst/>
            </a:prstGeom>
          </p:spPr>
        </p:pic>
      </p:grpSp>
      <p:sp>
        <p:nvSpPr>
          <p:cNvPr id="17" name="CaixaDeTexto 16"/>
          <p:cNvSpPr txBox="1"/>
          <p:nvPr/>
        </p:nvSpPr>
        <p:spPr>
          <a:xfrm>
            <a:off x="1" y="4606389"/>
            <a:ext cx="32399288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Subtítulo 2"/>
          <p:cNvSpPr txBox="1">
            <a:spLocks/>
          </p:cNvSpPr>
          <p:nvPr/>
        </p:nvSpPr>
        <p:spPr>
          <a:xfrm>
            <a:off x="1252088" y="10842066"/>
            <a:ext cx="14244585" cy="7736743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Lorem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ipsum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dolor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consectetur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adipiscing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elit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tempus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condimentum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dignissim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semper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porttitor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vitae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mollis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ante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aliquam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sollicitudin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vel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non mi. Nam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hendrerit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Maecenas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nunc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erat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posuere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achendrerit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Maecenas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nunc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erat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posuere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hendrerit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Maecena</a:t>
            </a:r>
            <a:endParaRPr lang="pt-BR" sz="4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4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2701176" y="9501113"/>
            <a:ext cx="9416562" cy="1027214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pic>
        <p:nvPicPr>
          <p:cNvPr id="48" name="Imagem 4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64"/>
          <a:stretch/>
        </p:blipFill>
        <p:spPr>
          <a:xfrm>
            <a:off x="1936073" y="19015839"/>
            <a:ext cx="14234856" cy="7825629"/>
          </a:xfrm>
          <a:prstGeom prst="rect">
            <a:avLst/>
          </a:prstGeom>
        </p:spPr>
      </p:pic>
      <p:sp>
        <p:nvSpPr>
          <p:cNvPr id="49" name="CaixaDeTexto 48"/>
          <p:cNvSpPr txBox="1"/>
          <p:nvPr/>
        </p:nvSpPr>
        <p:spPr>
          <a:xfrm>
            <a:off x="4407691" y="25263931"/>
            <a:ext cx="7933377" cy="646331"/>
          </a:xfrm>
          <a:prstGeom prst="rect">
            <a:avLst/>
          </a:prstGeom>
          <a:solidFill>
            <a:schemeClr val="accent1">
              <a:lumMod val="50000"/>
              <a:alpha val="42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IMAGEM MERAMENTE ILUSTRATIVA</a:t>
            </a:r>
            <a:endParaRPr lang="pt-BR" sz="3600" b="1" dirty="0">
              <a:solidFill>
                <a:schemeClr val="bg1"/>
              </a:solidFill>
            </a:endParaRPr>
          </a:p>
        </p:txBody>
      </p:sp>
      <p:sp>
        <p:nvSpPr>
          <p:cNvPr id="50" name="Subtítulo 2"/>
          <p:cNvSpPr txBox="1">
            <a:spLocks/>
          </p:cNvSpPr>
          <p:nvPr/>
        </p:nvSpPr>
        <p:spPr>
          <a:xfrm>
            <a:off x="1936073" y="28635850"/>
            <a:ext cx="13905763" cy="4412757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Lorem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ipsum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dolor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consectetur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adipiscing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elit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tempus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condimentum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dignissim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semper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porttitor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vitae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mollis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anteLorem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ipsum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dolor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consectetur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adipiscing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elit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tempus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condimentum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dignissim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semper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porttitor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vitae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mollis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ante</a:t>
            </a:r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Subtítulo 2"/>
          <p:cNvSpPr txBox="1">
            <a:spLocks/>
          </p:cNvSpPr>
          <p:nvPr/>
        </p:nvSpPr>
        <p:spPr>
          <a:xfrm>
            <a:off x="3629730" y="27278498"/>
            <a:ext cx="9416562" cy="1027214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OBJETIVO(s)</a:t>
            </a:r>
            <a:endParaRPr lang="pt-BR" sz="6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Subtítulo 2"/>
          <p:cNvSpPr txBox="1">
            <a:spLocks/>
          </p:cNvSpPr>
          <p:nvPr/>
        </p:nvSpPr>
        <p:spPr>
          <a:xfrm>
            <a:off x="4189020" y="33264262"/>
            <a:ext cx="9416562" cy="1027214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MATERIAL e MÉTODOS</a:t>
            </a:r>
            <a:endParaRPr lang="pt-BR" sz="6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Subtítulo 2"/>
          <p:cNvSpPr txBox="1">
            <a:spLocks/>
          </p:cNvSpPr>
          <p:nvPr/>
        </p:nvSpPr>
        <p:spPr>
          <a:xfrm>
            <a:off x="957830" y="35063174"/>
            <a:ext cx="15878943" cy="4412757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Lorem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ipsum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dolor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consectetur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adipiscing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elit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tempus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condimentum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dignissim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semper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porttitor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vitae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mollis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anteposuere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achendrerit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Maecenas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nunc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erat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posuere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achendrerit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Maecena</a:t>
            </a:r>
            <a:r>
              <a:rPr lang="pt-BR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Subtítulo 2"/>
          <p:cNvSpPr txBox="1">
            <a:spLocks/>
          </p:cNvSpPr>
          <p:nvPr/>
        </p:nvSpPr>
        <p:spPr>
          <a:xfrm>
            <a:off x="18613806" y="9527184"/>
            <a:ext cx="11672869" cy="1027214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RESULTADOS E DISCUSSÃO</a:t>
            </a:r>
            <a:endParaRPr lang="pt-BR" sz="6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Subtítulo 2"/>
          <p:cNvSpPr txBox="1">
            <a:spLocks/>
          </p:cNvSpPr>
          <p:nvPr/>
        </p:nvSpPr>
        <p:spPr>
          <a:xfrm>
            <a:off x="16879587" y="10779883"/>
            <a:ext cx="14244585" cy="7736743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Lorem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ipsum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dolor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consectetur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adipiscing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elit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tempus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condimentum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dignissim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semper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porttitor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vitae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mollis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ante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aliquam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sollicitudin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vel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non mi. Nam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hendrerit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Maecenas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nunc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erat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posuere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achendrerit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Maecenas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nunc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erat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posuere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hendrerit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Maecena</a:t>
            </a:r>
            <a:endParaRPr lang="pt-BR" sz="4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4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Subtítulo 2"/>
          <p:cNvSpPr txBox="1">
            <a:spLocks/>
          </p:cNvSpPr>
          <p:nvPr/>
        </p:nvSpPr>
        <p:spPr>
          <a:xfrm>
            <a:off x="19741960" y="19146729"/>
            <a:ext cx="9416562" cy="1027214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CONCLUSÃO</a:t>
            </a:r>
            <a:endParaRPr lang="pt-BR" sz="6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Subtítulo 2"/>
          <p:cNvSpPr txBox="1">
            <a:spLocks/>
          </p:cNvSpPr>
          <p:nvPr/>
        </p:nvSpPr>
        <p:spPr>
          <a:xfrm>
            <a:off x="17517979" y="20227449"/>
            <a:ext cx="13606193" cy="3304761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Lorem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ipsum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dolor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consectetur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adipiscing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elit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tempus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condimentum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dignissim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semper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porttitor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vitae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mollis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ante</a:t>
            </a:r>
            <a:endParaRPr lang="pt-BR" sz="4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Subtítulo 2"/>
          <p:cNvSpPr txBox="1">
            <a:spLocks/>
          </p:cNvSpPr>
          <p:nvPr/>
        </p:nvSpPr>
        <p:spPr>
          <a:xfrm>
            <a:off x="20377167" y="32490449"/>
            <a:ext cx="9416562" cy="1027214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REFERÊNCIAS</a:t>
            </a:r>
            <a:endParaRPr lang="pt-BR" sz="6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Subtítulo 2"/>
          <p:cNvSpPr txBox="1">
            <a:spLocks/>
          </p:cNvSpPr>
          <p:nvPr/>
        </p:nvSpPr>
        <p:spPr>
          <a:xfrm>
            <a:off x="19046724" y="34291476"/>
            <a:ext cx="12077448" cy="5766973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Lorem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ipsum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dolor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consectetur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adipiscing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elit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tempus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condimentum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dignissim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semper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porttitor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vitae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mollis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anteLorem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ipsum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dolor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consectetur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adipiscing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elit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tempus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condimentum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dignissim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semper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porttitor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 Nam vitae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mollis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ante</a:t>
            </a:r>
          </a:p>
          <a:p>
            <a:pPr algn="just"/>
            <a:r>
              <a:rPr lang="pt-B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2" name="Gráfico 61"/>
          <p:cNvGraphicFramePr/>
          <p:nvPr>
            <p:extLst>
              <p:ext uri="{D42A27DB-BD31-4B8C-83A1-F6EECF244321}">
                <p14:modId xmlns:p14="http://schemas.microsoft.com/office/powerpoint/2010/main" val="4009785746"/>
              </p:ext>
            </p:extLst>
          </p:nvPr>
        </p:nvGraphicFramePr>
        <p:xfrm>
          <a:off x="20188353" y="23142142"/>
          <a:ext cx="10098321" cy="8406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4" name="Subtítulo 2"/>
          <p:cNvSpPr txBox="1">
            <a:spLocks/>
          </p:cNvSpPr>
          <p:nvPr/>
        </p:nvSpPr>
        <p:spPr>
          <a:xfrm>
            <a:off x="10400167" y="6223170"/>
            <a:ext cx="11672869" cy="1027214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Autores</a:t>
            </a:r>
            <a:r>
              <a:rPr lang="pt-BR" sz="6000" b="1" baseline="3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pt-BR" sz="6000" b="1" baseline="30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Subtítulo 2"/>
          <p:cNvSpPr txBox="1">
            <a:spLocks/>
          </p:cNvSpPr>
          <p:nvPr/>
        </p:nvSpPr>
        <p:spPr>
          <a:xfrm>
            <a:off x="1252088" y="7848076"/>
            <a:ext cx="11672869" cy="780993"/>
          </a:xfrm>
          <a:prstGeom prst="rect">
            <a:avLst/>
          </a:prstGeom>
        </p:spPr>
        <p:txBody>
          <a:bodyPr vert="horz" wrap="square" lIns="102879" tIns="51440" rIns="102879" bIns="5144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Instituição XXXX</a:t>
            </a:r>
            <a:endParaRPr lang="pt-BR" sz="4400" b="1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620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427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Wesley Marcio Cardoso</dc:creator>
  <cp:lastModifiedBy>Wesley Marcio Cardoso</cp:lastModifiedBy>
  <cp:revision>6</cp:revision>
  <dcterms:created xsi:type="dcterms:W3CDTF">2024-04-24T00:31:42Z</dcterms:created>
  <dcterms:modified xsi:type="dcterms:W3CDTF">2024-04-24T01:14:09Z</dcterms:modified>
</cp:coreProperties>
</file>