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90" r:id="rId3"/>
    <p:sldId id="257" r:id="rId4"/>
    <p:sldId id="301" r:id="rId5"/>
    <p:sldId id="297" r:id="rId6"/>
    <p:sldId id="298" r:id="rId7"/>
    <p:sldId id="299" r:id="rId8"/>
    <p:sldId id="300" r:id="rId9"/>
    <p:sldId id="302" r:id="rId10"/>
    <p:sldId id="27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91" d="100"/>
          <a:sy n="91" d="100"/>
        </p:scale>
        <p:origin x="13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9C9DC-D715-47CC-BC9A-FB2ADE1AA6FE}" type="datetimeFigureOut">
              <a:rPr lang="pt-BR" smtClean="0"/>
              <a:t>04/12/2020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8AF89-B791-4105-9735-DAD938ECD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508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4778-510D-4200-9E48-7A1BE233049C}" type="datetimeFigureOut">
              <a:rPr lang="pt-BR" smtClean="0"/>
              <a:t>04/12/2020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5A6F-F21E-4621-9EF7-52A4B35BC5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9055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4778-510D-4200-9E48-7A1BE233049C}" type="datetimeFigureOut">
              <a:rPr lang="pt-BR" smtClean="0"/>
              <a:t>04/12/2020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5A6F-F21E-4621-9EF7-52A4B35BC5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386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4778-510D-4200-9E48-7A1BE233049C}" type="datetimeFigureOut">
              <a:rPr lang="pt-BR" smtClean="0"/>
              <a:t>04/12/2020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5A6F-F21E-4621-9EF7-52A4B35BC5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9751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4778-510D-4200-9E48-7A1BE233049C}" type="datetimeFigureOut">
              <a:rPr lang="pt-BR" smtClean="0"/>
              <a:t>04/12/2020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5A6F-F21E-4621-9EF7-52A4B35BC5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3102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4778-510D-4200-9E48-7A1BE233049C}" type="datetimeFigureOut">
              <a:rPr lang="pt-BR" smtClean="0"/>
              <a:t>04/12/2020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5A6F-F21E-4621-9EF7-52A4B35BC5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304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4778-510D-4200-9E48-7A1BE233049C}" type="datetimeFigureOut">
              <a:rPr lang="pt-BR" smtClean="0"/>
              <a:t>04/12/2020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5A6F-F21E-4621-9EF7-52A4B35BC5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0218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4778-510D-4200-9E48-7A1BE233049C}" type="datetimeFigureOut">
              <a:rPr lang="pt-BR" smtClean="0"/>
              <a:t>04/12/2020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5A6F-F21E-4621-9EF7-52A4B35BC5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637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4778-510D-4200-9E48-7A1BE233049C}" type="datetimeFigureOut">
              <a:rPr lang="pt-BR" smtClean="0"/>
              <a:t>04/12/2020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5A6F-F21E-4621-9EF7-52A4B35BC5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393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4778-510D-4200-9E48-7A1BE233049C}" type="datetimeFigureOut">
              <a:rPr lang="pt-BR" smtClean="0"/>
              <a:t>04/12/2020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5A6F-F21E-4621-9EF7-52A4B35BC5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957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4778-510D-4200-9E48-7A1BE233049C}" type="datetimeFigureOut">
              <a:rPr lang="pt-BR" smtClean="0"/>
              <a:t>04/12/2020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5A6F-F21E-4621-9EF7-52A4B35BC5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769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4778-510D-4200-9E48-7A1BE233049C}" type="datetimeFigureOut">
              <a:rPr lang="pt-BR" smtClean="0"/>
              <a:t>04/12/2020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5A6F-F21E-4621-9EF7-52A4B35BC5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340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4778-510D-4200-9E48-7A1BE233049C}" type="datetimeFigureOut">
              <a:rPr lang="pt-BR" smtClean="0"/>
              <a:t>04/12/2020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25A6F-F21E-4621-9EF7-52A4B35BC5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06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: Cantos Diagonais Arredondados 10">
            <a:extLst>
              <a:ext uri="{FF2B5EF4-FFF2-40B4-BE49-F238E27FC236}">
                <a16:creationId xmlns:a16="http://schemas.microsoft.com/office/drawing/2014/main" id="{7D26868C-4C26-4574-BC90-5026412BCC14}"/>
              </a:ext>
            </a:extLst>
          </p:cNvPr>
          <p:cNvSpPr/>
          <p:nvPr/>
        </p:nvSpPr>
        <p:spPr>
          <a:xfrm>
            <a:off x="0" y="643467"/>
            <a:ext cx="9144000" cy="5621865"/>
          </a:xfrm>
          <a:prstGeom prst="round2Diag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A8FB966C-D0D3-4D4A-916B-9A26680D84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689" y="1788382"/>
            <a:ext cx="6388621" cy="413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416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B18F7139-02A2-467D-AD20-35929BCA91AB}"/>
              </a:ext>
            </a:extLst>
          </p:cNvPr>
          <p:cNvSpPr/>
          <p:nvPr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25841BA-9874-44F3-95AA-0EBF0D9125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86" r="-534" b="9302"/>
          <a:stretch/>
        </p:blipFill>
        <p:spPr>
          <a:xfrm>
            <a:off x="969064" y="3135985"/>
            <a:ext cx="2722403" cy="193272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C583A4F9-9522-43B5-A2B1-E28B2D2562C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189" y="3135985"/>
            <a:ext cx="2481042" cy="1932726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3D7B307-E1D5-415B-8841-EF7B0DF4630E}"/>
              </a:ext>
            </a:extLst>
          </p:cNvPr>
          <p:cNvSpPr txBox="1"/>
          <p:nvPr/>
        </p:nvSpPr>
        <p:spPr>
          <a:xfrm>
            <a:off x="4114100" y="2280356"/>
            <a:ext cx="1332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Realização: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F6C43B79-5D66-480E-8FE3-EF751694BE54}"/>
              </a:ext>
            </a:extLst>
          </p:cNvPr>
          <p:cNvSpPr/>
          <p:nvPr/>
        </p:nvSpPr>
        <p:spPr>
          <a:xfrm>
            <a:off x="135468" y="124178"/>
            <a:ext cx="8873066" cy="6604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0D5A499C-C4A2-42D1-A84F-019CD2CE14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86" r="-534" b="9302"/>
          <a:stretch/>
        </p:blipFill>
        <p:spPr>
          <a:xfrm>
            <a:off x="1216769" y="2459815"/>
            <a:ext cx="2722403" cy="1932726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8EF1B1D8-1A06-4501-9B27-85DE9EFE777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494" y="2465022"/>
            <a:ext cx="2481042" cy="1932726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EA0A22EC-7E89-41A4-8480-BEB65B1E4C92}"/>
              </a:ext>
            </a:extLst>
          </p:cNvPr>
          <p:cNvSpPr txBox="1"/>
          <p:nvPr/>
        </p:nvSpPr>
        <p:spPr>
          <a:xfrm>
            <a:off x="3691467" y="1291852"/>
            <a:ext cx="1712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Realização:</a:t>
            </a:r>
          </a:p>
        </p:txBody>
      </p:sp>
    </p:spTree>
    <p:extLst>
      <p:ext uri="{BB962C8B-B14F-4D97-AF65-F5344CB8AC3E}">
        <p14:creationId xmlns:p14="http://schemas.microsoft.com/office/powerpoint/2010/main" val="4267916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7911CCF6-45BC-4429-92F5-BBB8262FFF4F}"/>
              </a:ext>
            </a:extLst>
          </p:cNvPr>
          <p:cNvSpPr/>
          <p:nvPr/>
        </p:nvSpPr>
        <p:spPr>
          <a:xfrm>
            <a:off x="2162675" y="2738668"/>
            <a:ext cx="5108227" cy="157947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Meio-quadro 1">
            <a:extLst>
              <a:ext uri="{FF2B5EF4-FFF2-40B4-BE49-F238E27FC236}">
                <a16:creationId xmlns:a16="http://schemas.microsoft.com/office/drawing/2014/main" id="{8D97B04C-EC15-41FB-8269-C9ED9C3D6711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3196"/>
              <a:gd name="adj2" fmla="val 3317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16FA91C4-ACF1-4F80-AE7D-41810F4A9CEC}"/>
              </a:ext>
            </a:extLst>
          </p:cNvPr>
          <p:cNvSpPr/>
          <p:nvPr/>
        </p:nvSpPr>
        <p:spPr>
          <a:xfrm>
            <a:off x="926547" y="1247247"/>
            <a:ext cx="7580486" cy="99967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88A4AAD-8B60-44D8-8F84-6D68DE9738D3}"/>
              </a:ext>
            </a:extLst>
          </p:cNvPr>
          <p:cNvSpPr txBox="1"/>
          <p:nvPr/>
        </p:nvSpPr>
        <p:spPr>
          <a:xfrm>
            <a:off x="1349021" y="1461178"/>
            <a:ext cx="6762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783861-6ADC-4033-862B-EFBE471B3FFB}"/>
              </a:ext>
            </a:extLst>
          </p:cNvPr>
          <p:cNvSpPr txBox="1"/>
          <p:nvPr/>
        </p:nvSpPr>
        <p:spPr>
          <a:xfrm>
            <a:off x="1322514" y="3187874"/>
            <a:ext cx="676204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Autor(es)</a:t>
            </a:r>
          </a:p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Instituição dos autores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C84D2209-90EF-44CF-93CF-60F31A1276F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1066" y="5825066"/>
            <a:ext cx="850100" cy="850100"/>
          </a:xfrm>
          <a:prstGeom prst="rect">
            <a:avLst/>
          </a:prstGeom>
        </p:spPr>
      </p:pic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6057E094-DAC0-4EF6-94C0-176A2B4DD293}"/>
              </a:ext>
            </a:extLst>
          </p:cNvPr>
          <p:cNvSpPr/>
          <p:nvPr/>
        </p:nvSpPr>
        <p:spPr>
          <a:xfrm>
            <a:off x="2175929" y="4687153"/>
            <a:ext cx="5094974" cy="113791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E4075DE-8B0B-4439-9E36-11693ABE5E68}"/>
              </a:ext>
            </a:extLst>
          </p:cNvPr>
          <p:cNvSpPr txBox="1"/>
          <p:nvPr/>
        </p:nvSpPr>
        <p:spPr>
          <a:xfrm>
            <a:off x="2202431" y="4750491"/>
            <a:ext cx="5081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Eixo temático: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Descritores: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08505F84-3919-4117-8E21-9102F102015B}"/>
              </a:ext>
            </a:extLst>
          </p:cNvPr>
          <p:cNvSpPr txBox="1"/>
          <p:nvPr/>
        </p:nvSpPr>
        <p:spPr>
          <a:xfrm>
            <a:off x="2421155" y="6305834"/>
            <a:ext cx="4644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Campo Grande, 17 de dezembro de 2020</a:t>
            </a:r>
          </a:p>
        </p:txBody>
      </p:sp>
    </p:spTree>
    <p:extLst>
      <p:ext uri="{BB962C8B-B14F-4D97-AF65-F5344CB8AC3E}">
        <p14:creationId xmlns:p14="http://schemas.microsoft.com/office/powerpoint/2010/main" val="2582379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stra Diagonal 4">
            <a:extLst>
              <a:ext uri="{FF2B5EF4-FFF2-40B4-BE49-F238E27FC236}">
                <a16:creationId xmlns:a16="http://schemas.microsoft.com/office/drawing/2014/main" id="{F6FD0A98-D775-4DEF-B354-B823C6C49FE8}"/>
              </a:ext>
            </a:extLst>
          </p:cNvPr>
          <p:cNvSpPr/>
          <p:nvPr/>
        </p:nvSpPr>
        <p:spPr>
          <a:xfrm rot="10800000">
            <a:off x="6920089" y="5068712"/>
            <a:ext cx="2223911" cy="1783644"/>
          </a:xfrm>
          <a:prstGeom prst="diagStrip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453D589D-95C5-4FF1-9D39-3295380FD69E}"/>
              </a:ext>
            </a:extLst>
          </p:cNvPr>
          <p:cNvSpPr/>
          <p:nvPr/>
        </p:nvSpPr>
        <p:spPr>
          <a:xfrm>
            <a:off x="0" y="0"/>
            <a:ext cx="9144000" cy="675861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32B75EE-36E6-42A9-A676-35F658F2995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30444" y="5723468"/>
            <a:ext cx="818444" cy="818444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3B40B3A2-2FEB-4A20-833D-65857AAB9C63}"/>
              </a:ext>
            </a:extLst>
          </p:cNvPr>
          <p:cNvSpPr txBox="1"/>
          <p:nvPr/>
        </p:nvSpPr>
        <p:spPr>
          <a:xfrm>
            <a:off x="349956" y="1145951"/>
            <a:ext cx="84440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Sugestão de apresentação: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	Cumprimente as pessoas que estarão na plataforma online, inicie sua apresentação pessoal e dos autores do trabalho. Em seguida, apresente o título do trabalho, exponha o conteúdo trabalhado e ao final, agradeça aos participantes por ouvirem sua experiência.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Utilize o tamanho da fonte de no mínimo 24 para o texto, no máximo 34 para títulos, utilizar fontes padronizadas como Arial ou Times New Roman.</a:t>
            </a:r>
          </a:p>
        </p:txBody>
      </p:sp>
    </p:spTree>
    <p:extLst>
      <p:ext uri="{BB962C8B-B14F-4D97-AF65-F5344CB8AC3E}">
        <p14:creationId xmlns:p14="http://schemas.microsoft.com/office/powerpoint/2010/main" val="3903974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stra Diagonal 4">
            <a:extLst>
              <a:ext uri="{FF2B5EF4-FFF2-40B4-BE49-F238E27FC236}">
                <a16:creationId xmlns:a16="http://schemas.microsoft.com/office/drawing/2014/main" id="{F6FD0A98-D775-4DEF-B354-B823C6C49FE8}"/>
              </a:ext>
            </a:extLst>
          </p:cNvPr>
          <p:cNvSpPr/>
          <p:nvPr/>
        </p:nvSpPr>
        <p:spPr>
          <a:xfrm rot="10800000">
            <a:off x="6920089" y="5068712"/>
            <a:ext cx="2223911" cy="1783644"/>
          </a:xfrm>
          <a:prstGeom prst="diagStrip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453D589D-95C5-4FF1-9D39-3295380FD69E}"/>
              </a:ext>
            </a:extLst>
          </p:cNvPr>
          <p:cNvSpPr/>
          <p:nvPr/>
        </p:nvSpPr>
        <p:spPr>
          <a:xfrm>
            <a:off x="0" y="0"/>
            <a:ext cx="9144000" cy="675861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32B75EE-36E6-42A9-A676-35F658F2995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30444" y="5723468"/>
            <a:ext cx="818444" cy="81844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C65526B-96E5-4484-8963-B08AF0916AC8}"/>
              </a:ext>
            </a:extLst>
          </p:cNvPr>
          <p:cNvSpPr txBox="1"/>
          <p:nvPr/>
        </p:nvSpPr>
        <p:spPr>
          <a:xfrm>
            <a:off x="106017" y="120348"/>
            <a:ext cx="3617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B40B3A2-2FEB-4A20-833D-65857AAB9C63}"/>
              </a:ext>
            </a:extLst>
          </p:cNvPr>
          <p:cNvSpPr txBox="1"/>
          <p:nvPr/>
        </p:nvSpPr>
        <p:spPr>
          <a:xfrm>
            <a:off x="349956" y="1145951"/>
            <a:ext cx="84440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Evite sobrecarregar os slides com textos, utilize de 7 a 8 linhas, utilize tópicos;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Sugestão para introdução: 1 slide;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Contextualizar o estudo, apresentar dados da literatura;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Justificar a importância do trabalho;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Apresentar o objetivo.</a:t>
            </a:r>
          </a:p>
        </p:txBody>
      </p:sp>
    </p:spTree>
    <p:extLst>
      <p:ext uri="{BB962C8B-B14F-4D97-AF65-F5344CB8AC3E}">
        <p14:creationId xmlns:p14="http://schemas.microsoft.com/office/powerpoint/2010/main" val="718526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stra Diagonal 4">
            <a:extLst>
              <a:ext uri="{FF2B5EF4-FFF2-40B4-BE49-F238E27FC236}">
                <a16:creationId xmlns:a16="http://schemas.microsoft.com/office/drawing/2014/main" id="{F6FD0A98-D775-4DEF-B354-B823C6C49FE8}"/>
              </a:ext>
            </a:extLst>
          </p:cNvPr>
          <p:cNvSpPr/>
          <p:nvPr/>
        </p:nvSpPr>
        <p:spPr>
          <a:xfrm rot="10800000">
            <a:off x="6920089" y="5068712"/>
            <a:ext cx="2223911" cy="1783644"/>
          </a:xfrm>
          <a:prstGeom prst="diagStrip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453D589D-95C5-4FF1-9D39-3295380FD69E}"/>
              </a:ext>
            </a:extLst>
          </p:cNvPr>
          <p:cNvSpPr/>
          <p:nvPr/>
        </p:nvSpPr>
        <p:spPr>
          <a:xfrm>
            <a:off x="0" y="0"/>
            <a:ext cx="9144000" cy="675861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32B75EE-36E6-42A9-A676-35F658F2995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30444" y="5723468"/>
            <a:ext cx="818444" cy="81844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C65526B-96E5-4484-8963-B08AF0916AC8}"/>
              </a:ext>
            </a:extLst>
          </p:cNvPr>
          <p:cNvSpPr txBox="1"/>
          <p:nvPr/>
        </p:nvSpPr>
        <p:spPr>
          <a:xfrm>
            <a:off x="106017" y="120348"/>
            <a:ext cx="3617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B40B3A2-2FEB-4A20-833D-65857AAB9C63}"/>
              </a:ext>
            </a:extLst>
          </p:cNvPr>
          <p:cNvSpPr txBox="1"/>
          <p:nvPr/>
        </p:nvSpPr>
        <p:spPr>
          <a:xfrm>
            <a:off x="349956" y="1145951"/>
            <a:ext cx="84440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Sugestão: 1 slide;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Apresentar qual o tipo de estudo;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Explicar como foi executado o trabalho;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Quais procedimentos foram realizados, em qual local, em que período foi realizado.</a:t>
            </a:r>
          </a:p>
        </p:txBody>
      </p:sp>
    </p:spTree>
    <p:extLst>
      <p:ext uri="{BB962C8B-B14F-4D97-AF65-F5344CB8AC3E}">
        <p14:creationId xmlns:p14="http://schemas.microsoft.com/office/powerpoint/2010/main" val="3510820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stra Diagonal 4">
            <a:extLst>
              <a:ext uri="{FF2B5EF4-FFF2-40B4-BE49-F238E27FC236}">
                <a16:creationId xmlns:a16="http://schemas.microsoft.com/office/drawing/2014/main" id="{F6FD0A98-D775-4DEF-B354-B823C6C49FE8}"/>
              </a:ext>
            </a:extLst>
          </p:cNvPr>
          <p:cNvSpPr/>
          <p:nvPr/>
        </p:nvSpPr>
        <p:spPr>
          <a:xfrm rot="10800000">
            <a:off x="6920089" y="5068712"/>
            <a:ext cx="2223911" cy="1783644"/>
          </a:xfrm>
          <a:prstGeom prst="diagStrip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453D589D-95C5-4FF1-9D39-3295380FD69E}"/>
              </a:ext>
            </a:extLst>
          </p:cNvPr>
          <p:cNvSpPr/>
          <p:nvPr/>
        </p:nvSpPr>
        <p:spPr>
          <a:xfrm>
            <a:off x="0" y="0"/>
            <a:ext cx="9144000" cy="675861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32B75EE-36E6-42A9-A676-35F658F2995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30444" y="5723468"/>
            <a:ext cx="818444" cy="81844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C65526B-96E5-4484-8963-B08AF0916AC8}"/>
              </a:ext>
            </a:extLst>
          </p:cNvPr>
          <p:cNvSpPr txBox="1"/>
          <p:nvPr/>
        </p:nvSpPr>
        <p:spPr>
          <a:xfrm>
            <a:off x="106017" y="120348"/>
            <a:ext cx="3617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B40B3A2-2FEB-4A20-833D-65857AAB9C63}"/>
              </a:ext>
            </a:extLst>
          </p:cNvPr>
          <p:cNvSpPr txBox="1"/>
          <p:nvPr/>
        </p:nvSpPr>
        <p:spPr>
          <a:xfrm>
            <a:off x="349956" y="1145951"/>
            <a:ext cx="84440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Sugestão: 1 a 2 slides;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Descrever resultados finais ou parciais obtidos;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Refaça tabelas e gráficos se estiverem ilegíveis ou com pouca visibilidade.</a:t>
            </a:r>
          </a:p>
        </p:txBody>
      </p:sp>
    </p:spTree>
    <p:extLst>
      <p:ext uri="{BB962C8B-B14F-4D97-AF65-F5344CB8AC3E}">
        <p14:creationId xmlns:p14="http://schemas.microsoft.com/office/powerpoint/2010/main" val="7440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stra Diagonal 4">
            <a:extLst>
              <a:ext uri="{FF2B5EF4-FFF2-40B4-BE49-F238E27FC236}">
                <a16:creationId xmlns:a16="http://schemas.microsoft.com/office/drawing/2014/main" id="{F6FD0A98-D775-4DEF-B354-B823C6C49FE8}"/>
              </a:ext>
            </a:extLst>
          </p:cNvPr>
          <p:cNvSpPr/>
          <p:nvPr/>
        </p:nvSpPr>
        <p:spPr>
          <a:xfrm rot="10800000">
            <a:off x="6920089" y="5068712"/>
            <a:ext cx="2223911" cy="1783644"/>
          </a:xfrm>
          <a:prstGeom prst="diagStrip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453D589D-95C5-4FF1-9D39-3295380FD69E}"/>
              </a:ext>
            </a:extLst>
          </p:cNvPr>
          <p:cNvSpPr/>
          <p:nvPr/>
        </p:nvSpPr>
        <p:spPr>
          <a:xfrm>
            <a:off x="0" y="0"/>
            <a:ext cx="9144000" cy="675861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32B75EE-36E6-42A9-A676-35F658F2995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30444" y="5723468"/>
            <a:ext cx="818444" cy="81844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C65526B-96E5-4484-8963-B08AF0916AC8}"/>
              </a:ext>
            </a:extLst>
          </p:cNvPr>
          <p:cNvSpPr txBox="1"/>
          <p:nvPr/>
        </p:nvSpPr>
        <p:spPr>
          <a:xfrm>
            <a:off x="106017" y="120348"/>
            <a:ext cx="3617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B40B3A2-2FEB-4A20-833D-65857AAB9C63}"/>
              </a:ext>
            </a:extLst>
          </p:cNvPr>
          <p:cNvSpPr txBox="1"/>
          <p:nvPr/>
        </p:nvSpPr>
        <p:spPr>
          <a:xfrm>
            <a:off x="349956" y="1189123"/>
            <a:ext cx="84440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Sugestão: 1 slide;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que aprendi? Discorrer brevemente se o objetivo do trabalho foi alcançado, concluir a apresentação com reflexões, sugestões e/ou recomendações.</a:t>
            </a: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68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stra Diagonal 4">
            <a:extLst>
              <a:ext uri="{FF2B5EF4-FFF2-40B4-BE49-F238E27FC236}">
                <a16:creationId xmlns:a16="http://schemas.microsoft.com/office/drawing/2014/main" id="{F6FD0A98-D775-4DEF-B354-B823C6C49FE8}"/>
              </a:ext>
            </a:extLst>
          </p:cNvPr>
          <p:cNvSpPr/>
          <p:nvPr/>
        </p:nvSpPr>
        <p:spPr>
          <a:xfrm rot="10800000">
            <a:off x="6920089" y="5068712"/>
            <a:ext cx="2223911" cy="1783644"/>
          </a:xfrm>
          <a:prstGeom prst="diagStrip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453D589D-95C5-4FF1-9D39-3295380FD69E}"/>
              </a:ext>
            </a:extLst>
          </p:cNvPr>
          <p:cNvSpPr/>
          <p:nvPr/>
        </p:nvSpPr>
        <p:spPr>
          <a:xfrm>
            <a:off x="0" y="0"/>
            <a:ext cx="9144000" cy="675861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32B75EE-36E6-42A9-A676-35F658F2995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30444" y="5723468"/>
            <a:ext cx="818444" cy="81844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C65526B-96E5-4484-8963-B08AF0916AC8}"/>
              </a:ext>
            </a:extLst>
          </p:cNvPr>
          <p:cNvSpPr txBox="1"/>
          <p:nvPr/>
        </p:nvSpPr>
        <p:spPr>
          <a:xfrm>
            <a:off x="106017" y="120348"/>
            <a:ext cx="3617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B40B3A2-2FEB-4A20-833D-65857AAB9C63}"/>
              </a:ext>
            </a:extLst>
          </p:cNvPr>
          <p:cNvSpPr txBox="1"/>
          <p:nvPr/>
        </p:nvSpPr>
        <p:spPr>
          <a:xfrm>
            <a:off x="349956" y="1189123"/>
            <a:ext cx="84440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Sugestão: 1 slide;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Utilizar normas da ABNT para as referências do estudo;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autor terá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até 10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minutos para realizar sua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apresentação (</a:t>
            </a:r>
            <a:r>
              <a:rPr lang="pt-BR" sz="2400" smtClean="0">
                <a:latin typeface="Arial" panose="020B0604020202020204" pitchFamily="34" charset="0"/>
                <a:cs typeface="Arial" panose="020B0604020202020204" pitchFamily="34" charset="0"/>
              </a:rPr>
              <a:t>Comunicação Oral),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sugerimos que organize e cronometre os minutos de acordo com cada slide, para melhor administrar o tempo.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Estamos ansiosos por sua apresentação. Bom trabalho!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441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stra Diagonal 4">
            <a:extLst>
              <a:ext uri="{FF2B5EF4-FFF2-40B4-BE49-F238E27FC236}">
                <a16:creationId xmlns:a16="http://schemas.microsoft.com/office/drawing/2014/main" id="{F6FD0A98-D775-4DEF-B354-B823C6C49FE8}"/>
              </a:ext>
            </a:extLst>
          </p:cNvPr>
          <p:cNvSpPr/>
          <p:nvPr/>
        </p:nvSpPr>
        <p:spPr>
          <a:xfrm rot="10800000">
            <a:off x="6920089" y="5068712"/>
            <a:ext cx="2223911" cy="1783644"/>
          </a:xfrm>
          <a:prstGeom prst="diagStrip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453D589D-95C5-4FF1-9D39-3295380FD69E}"/>
              </a:ext>
            </a:extLst>
          </p:cNvPr>
          <p:cNvSpPr/>
          <p:nvPr/>
        </p:nvSpPr>
        <p:spPr>
          <a:xfrm>
            <a:off x="0" y="0"/>
            <a:ext cx="9144000" cy="675861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32B75EE-36E6-42A9-A676-35F658F2995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30444" y="5723468"/>
            <a:ext cx="818444" cy="81844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C65526B-96E5-4484-8963-B08AF0916AC8}"/>
              </a:ext>
            </a:extLst>
          </p:cNvPr>
          <p:cNvSpPr txBox="1"/>
          <p:nvPr/>
        </p:nvSpPr>
        <p:spPr>
          <a:xfrm>
            <a:off x="106016" y="120348"/>
            <a:ext cx="8241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OBSERVAÇÕES P/ APRESENTAÇÃO ORAL (BANNER)!</a:t>
            </a:r>
            <a:endParaRPr lang="pt-BR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B40B3A2-2FEB-4A20-833D-65857AAB9C63}"/>
              </a:ext>
            </a:extLst>
          </p:cNvPr>
          <p:cNvSpPr txBox="1"/>
          <p:nvPr/>
        </p:nvSpPr>
        <p:spPr>
          <a:xfrm>
            <a:off x="349956" y="1189123"/>
            <a:ext cx="84440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 evento será online, devido a isso não será possível a apresentação do banner/pôster físico;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Esse modelo de slide deve ser usado tanto para apresentação do banner quanto para a comunicação oral;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Otimize seu tempo, para a apresentação de banner/pôster o tempo será de 3 a 5 minutos. Sugestão: 1 slide para cada tópico.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Estamos ansiosos por sua apresentação. Bom trabalho!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7889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375</Words>
  <Application>Microsoft Office PowerPoint</Application>
  <PresentationFormat>Apresentação na tela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Mariany Barbosa</dc:creator>
  <cp:lastModifiedBy>Denia Gomes da Silva</cp:lastModifiedBy>
  <cp:revision>27</cp:revision>
  <dcterms:created xsi:type="dcterms:W3CDTF">2020-11-07T15:11:32Z</dcterms:created>
  <dcterms:modified xsi:type="dcterms:W3CDTF">2020-12-04T15:28:08Z</dcterms:modified>
</cp:coreProperties>
</file>