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4197" y="100668"/>
            <a:ext cx="10318418" cy="6757332"/>
          </a:xfrm>
        </p:spPr>
        <p:txBody>
          <a:bodyPr/>
          <a:lstStyle/>
          <a:p>
            <a:r>
              <a:rPr lang="pt-BR" sz="8000" dirty="0" smtClean="0"/>
              <a:t>Relatório mensal prime clean</a:t>
            </a:r>
            <a:br>
              <a:rPr lang="pt-BR" sz="8000" dirty="0" smtClean="0"/>
            </a:br>
            <a:r>
              <a:rPr lang="pt-BR" sz="4800" dirty="0" smtClean="0"/>
              <a:t>até o dia </a:t>
            </a:r>
            <a:r>
              <a:rPr lang="pt-BR" sz="4800" dirty="0" smtClean="0">
                <a:solidFill>
                  <a:srgbClr val="FF0000"/>
                </a:solidFill>
              </a:rPr>
              <a:t>07DE CADA MÊS</a:t>
            </a:r>
            <a:r>
              <a:rPr lang="pt-BR" sz="4800" dirty="0" smtClean="0">
                <a:solidFill>
                  <a:srgbClr val="FF0000"/>
                </a:solidFill>
              </a:rPr>
              <a:t/>
            </a:r>
            <a:br>
              <a:rPr lang="pt-BR" sz="4800" dirty="0" smtClean="0">
                <a:solidFill>
                  <a:srgbClr val="FF0000"/>
                </a:solidFill>
              </a:rPr>
            </a:br>
            <a:r>
              <a:rPr lang="pt-BR" sz="2400" b="1" dirty="0" smtClean="0">
                <a:solidFill>
                  <a:srgbClr val="0070C0"/>
                </a:solidFill>
                <a:latin typeface="+mn-lt"/>
              </a:rPr>
              <a:t>obs.: É OBRIGaTÓRIO PARA todos OS SETORES, INCLUSIVE OS SETORES ADMINISTRATIVOS</a:t>
            </a:r>
            <a:endParaRPr lang="pt-BR" sz="2400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754" y="358653"/>
            <a:ext cx="2109902" cy="1254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2754" y="1969428"/>
            <a:ext cx="2099246" cy="12248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9068" y="3511491"/>
            <a:ext cx="2039827" cy="14119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9068" y="5142303"/>
            <a:ext cx="1965183" cy="11756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70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7924" y="382385"/>
            <a:ext cx="10532076" cy="1492132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Instrução para o preenchimento do </a:t>
            </a:r>
            <a:br>
              <a:rPr lang="pt-BR" sz="4000" dirty="0" smtClean="0"/>
            </a:br>
            <a:r>
              <a:rPr lang="pt-BR" sz="4000" dirty="0" smtClean="0"/>
              <a:t>checklist 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00B0F0"/>
                </a:solidFill>
              </a:rPr>
              <a:t>A sua avaliação é muito importante !!!!</a:t>
            </a:r>
          </a:p>
          <a:p>
            <a:r>
              <a:rPr lang="pt-BR" dirty="0" smtClean="0">
                <a:solidFill>
                  <a:srgbClr val="00B0F0"/>
                </a:solidFill>
              </a:rPr>
              <a:t>Os </a:t>
            </a:r>
            <a:r>
              <a:rPr lang="pt-BR" dirty="0">
                <a:solidFill>
                  <a:srgbClr val="00B0F0"/>
                </a:solidFill>
              </a:rPr>
              <a:t>links estão disponíveis no </a:t>
            </a:r>
            <a:r>
              <a:rPr lang="pt-BR" dirty="0"/>
              <a:t>site do </a:t>
            </a:r>
            <a:r>
              <a:rPr lang="pt-BR" dirty="0" smtClean="0"/>
              <a:t>HRMS-CCIH e foram divididos por setores de acordo com as particularidades de cada setor, como:</a:t>
            </a:r>
          </a:p>
          <a:p>
            <a:pPr>
              <a:buFontTx/>
              <a:buChar char="-"/>
            </a:pPr>
            <a:r>
              <a:rPr lang="pt-BR" dirty="0" smtClean="0"/>
              <a:t>Setores Administrativos: sala de gerência, coordenadores, diretores, financeiros, enfim TODOS os setores administrativos;</a:t>
            </a:r>
          </a:p>
          <a:p>
            <a:pPr>
              <a:buFontTx/>
              <a:buChar char="-"/>
            </a:pPr>
            <a:r>
              <a:rPr lang="pt-BR" dirty="0" smtClean="0"/>
              <a:t>Enfermarias, PAM, CO, CME, CC, Setores de Apoio, Ambulatório. </a:t>
            </a:r>
          </a:p>
          <a:p>
            <a:pPr>
              <a:buFontTx/>
              <a:buChar char="-"/>
            </a:pPr>
            <a:r>
              <a:rPr lang="pt-BR" dirty="0" smtClean="0"/>
              <a:t>Cozinha, refeitório</a:t>
            </a:r>
          </a:p>
          <a:p>
            <a:r>
              <a:rPr lang="pt-BR" dirty="0" smtClean="0">
                <a:solidFill>
                  <a:srgbClr val="00B0F0"/>
                </a:solidFill>
              </a:rPr>
              <a:t>Se o checklist de avaliação do seu setor não contemplar alguma reclamação ou avaliação que você considere importante, estaremos recebendo via edoc. </a:t>
            </a:r>
          </a:p>
        </p:txBody>
      </p:sp>
    </p:spTree>
    <p:extLst>
      <p:ext uri="{BB962C8B-B14F-4D97-AF65-F5344CB8AC3E}">
        <p14:creationId xmlns:p14="http://schemas.microsoft.com/office/powerpoint/2010/main" val="299202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6862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A avaliação da prestação de serviços de limpeza se faz for meio da análise dos seguintes critérios: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1678" y="673105"/>
            <a:ext cx="10178322" cy="629610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r>
              <a:rPr lang="pt-BR" sz="1800" dirty="0" smtClean="0"/>
              <a:t>1°Frequência </a:t>
            </a:r>
            <a:r>
              <a:rPr lang="pt-BR" sz="1800" dirty="0"/>
              <a:t>de </a:t>
            </a:r>
            <a:r>
              <a:rPr lang="pt-BR" sz="1800" dirty="0" smtClean="0"/>
              <a:t>higienização- a frequência da limpeza está de acordo com a necessidade do seu setor.</a:t>
            </a:r>
          </a:p>
          <a:p>
            <a:r>
              <a:rPr lang="pt-BR" sz="1800" dirty="0" smtClean="0"/>
              <a:t>2º Limpeza terminal- esta sendo realizada de forma adequada, com qualidade, e respeitando o cronograma do setor.</a:t>
            </a:r>
          </a:p>
          <a:p>
            <a:r>
              <a:rPr lang="pt-BR" sz="1800" dirty="0" smtClean="0"/>
              <a:t>3º Limpeza dos Bebedouros e pias- o bebedouro e as pias do seu setor estão limpos</a:t>
            </a:r>
          </a:p>
          <a:p>
            <a:r>
              <a:rPr lang="pt-BR" sz="1800" dirty="0" smtClean="0"/>
              <a:t>4º Limpeza dos Banheiros e Expurgo:  se estão limpos, se tem dispenseres funcionante e repostos de acordo com as necessidades.</a:t>
            </a:r>
          </a:p>
          <a:p>
            <a:r>
              <a:rPr lang="pt-BR" sz="1800" dirty="0" smtClean="0"/>
              <a:t>5º Móveis (internos e externos), aparelhos de telefone, aparelhos de informática, bancadas</a:t>
            </a:r>
            <a:r>
              <a:rPr lang="pt-BR" sz="1800" dirty="0"/>
              <a:t> </a:t>
            </a:r>
            <a:r>
              <a:rPr lang="pt-BR" sz="1800" dirty="0" smtClean="0"/>
              <a:t>e pias. </a:t>
            </a:r>
          </a:p>
          <a:p>
            <a:r>
              <a:rPr lang="pt-BR" sz="1800" dirty="0" smtClean="0"/>
              <a:t>6º Paredes</a:t>
            </a:r>
          </a:p>
          <a:p>
            <a:r>
              <a:rPr lang="pt-BR" sz="1800" dirty="0" smtClean="0"/>
              <a:t>7° Piso</a:t>
            </a:r>
          </a:p>
          <a:p>
            <a:r>
              <a:rPr lang="pt-BR" sz="1800" dirty="0" smtClean="0"/>
              <a:t>8° Avaliação do conhecimento, habilidades e atitudes da profissional responsável pela higienização do seu setor, espaço para elogios também!!!</a:t>
            </a:r>
          </a:p>
          <a:p>
            <a:r>
              <a:rPr lang="pt-BR" sz="1800" dirty="0" smtClean="0"/>
              <a:t>9°Portas, batentes e maçanetas </a:t>
            </a:r>
          </a:p>
          <a:p>
            <a:r>
              <a:rPr lang="pt-BR" sz="1800" dirty="0" smtClean="0"/>
              <a:t>10°Limpeza das saídas do ar condicionado, exautores e ventiladores</a:t>
            </a:r>
          </a:p>
          <a:p>
            <a:r>
              <a:rPr lang="pt-BR" sz="1800" dirty="0" smtClean="0"/>
              <a:t>11ºLimpeza do teto</a:t>
            </a:r>
          </a:p>
          <a:p>
            <a:r>
              <a:rPr lang="pt-BR" sz="1800" dirty="0" smtClean="0"/>
              <a:t>12ºLimpeza dos vidros e janelas</a:t>
            </a:r>
          </a:p>
          <a:p>
            <a:r>
              <a:rPr lang="pt-BR" sz="1800" dirty="0" smtClean="0"/>
              <a:t>13ºLimpeza, reposição dos dispenseres e reposição dos materiais dos mesmos de acordo com necessidade do setor.</a:t>
            </a:r>
          </a:p>
          <a:p>
            <a:r>
              <a:rPr lang="pt-BR" sz="1800" dirty="0"/>
              <a:t>14º Lixeiras: </a:t>
            </a:r>
            <a:r>
              <a:rPr lang="pt-BR" sz="1800" dirty="0" smtClean="0"/>
              <a:t> cestos de </a:t>
            </a:r>
            <a:r>
              <a:rPr lang="pt-BR" sz="1800" dirty="0"/>
              <a:t>lixo limpo, seco, sem resquícios de matéria orgânica. Embalagem na cor correta  de  acordo  com  o  resíduo  gerado  na  área.  Sacos  trocados com  2/3  da capacidade de acondicionamento.</a:t>
            </a:r>
            <a:endParaRPr lang="pt-BR" sz="18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251051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Selo</Template>
  <TotalTime>169</TotalTime>
  <Words>322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Impact</vt:lpstr>
      <vt:lpstr>Badge</vt:lpstr>
      <vt:lpstr>Relatório mensal prime clean até o dia 07DE CADA MÊS obs.: É OBRIGaTÓRIO PARA todos OS SETORES, INCLUSIVE OS SETORES ADMINISTRATIVOS</vt:lpstr>
      <vt:lpstr>Instrução para o preenchimento do  checklist </vt:lpstr>
      <vt:lpstr>A avaliação da prestação de serviços de limpeza se faz for meio da análise dos seguintes critérios:</vt:lpstr>
    </vt:vector>
  </TitlesOfParts>
  <Company>SEFAZ-MS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 prime clean de setembro- até o dia 04/10</dc:title>
  <dc:creator>Suzicleia Strapason</dc:creator>
  <cp:lastModifiedBy>Wilton Lima Costa</cp:lastModifiedBy>
  <cp:revision>22</cp:revision>
  <dcterms:created xsi:type="dcterms:W3CDTF">2019-10-02T18:35:30Z</dcterms:created>
  <dcterms:modified xsi:type="dcterms:W3CDTF">2019-10-30T12:30:03Z</dcterms:modified>
</cp:coreProperties>
</file>